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sldIdLst>
    <p:sldId id="256" r:id="rId2"/>
  </p:sldIdLst>
  <p:sldSz cx="10080625" cy="11520488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FA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FAE0BED-9717-D94F-90A1-BBB37DF3100A}" v="5" dt="2025-02-15T00:23:25.0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67"/>
    <p:restoredTop sz="94704"/>
  </p:normalViewPr>
  <p:slideViewPr>
    <p:cSldViewPr snapToGrid="0">
      <p:cViewPr>
        <p:scale>
          <a:sx n="193" d="100"/>
          <a:sy n="193" d="100"/>
        </p:scale>
        <p:origin x="168" y="-5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uxiang Qin" userId="aae13c84-182c-495f-a663-394bec1a7713" providerId="ADAL" clId="{470EAD24-CD24-2744-A538-2514219A0574}"/>
    <pc:docChg chg="modSld">
      <pc:chgData name="Yuxiang Qin" userId="aae13c84-182c-495f-a663-394bec1a7713" providerId="ADAL" clId="{470EAD24-CD24-2744-A538-2514219A0574}" dt="2025-02-12T06:08:15.942" v="0"/>
      <pc:docMkLst>
        <pc:docMk/>
      </pc:docMkLst>
      <pc:sldChg chg="setBg">
        <pc:chgData name="Yuxiang Qin" userId="aae13c84-182c-495f-a663-394bec1a7713" providerId="ADAL" clId="{470EAD24-CD24-2744-A538-2514219A0574}" dt="2025-02-12T06:08:15.942" v="0"/>
        <pc:sldMkLst>
          <pc:docMk/>
          <pc:sldMk cId="3802805764" sldId="256"/>
        </pc:sldMkLst>
      </pc:sldChg>
    </pc:docChg>
  </pc:docChgLst>
  <pc:docChgLst>
    <pc:chgData name="Yuxiang Qin" userId="aae13c84-182c-495f-a663-394bec1a7713" providerId="ADAL" clId="{AFAE0BED-9717-D94F-90A1-BBB37DF3100A}"/>
    <pc:docChg chg="undo custSel modSld modMainMaster">
      <pc:chgData name="Yuxiang Qin" userId="aae13c84-182c-495f-a663-394bec1a7713" providerId="ADAL" clId="{AFAE0BED-9717-D94F-90A1-BBB37DF3100A}" dt="2025-02-15T00:25:46.195" v="95" actId="1076"/>
      <pc:docMkLst>
        <pc:docMk/>
      </pc:docMkLst>
      <pc:sldChg chg="addSp delSp modSp mod">
        <pc:chgData name="Yuxiang Qin" userId="aae13c84-182c-495f-a663-394bec1a7713" providerId="ADAL" clId="{AFAE0BED-9717-D94F-90A1-BBB37DF3100A}" dt="2025-02-15T00:25:46.195" v="95" actId="1076"/>
        <pc:sldMkLst>
          <pc:docMk/>
          <pc:sldMk cId="3802805764" sldId="256"/>
        </pc:sldMkLst>
        <pc:spChg chg="add mod topLvl">
          <ac:chgData name="Yuxiang Qin" userId="aae13c84-182c-495f-a663-394bec1a7713" providerId="ADAL" clId="{AFAE0BED-9717-D94F-90A1-BBB37DF3100A}" dt="2025-02-15T00:25:37.721" v="88" actId="165"/>
          <ac:spMkLst>
            <pc:docMk/>
            <pc:sldMk cId="3802805764" sldId="256"/>
            <ac:spMk id="5" creationId="{535DE51E-C986-7203-6A56-3EFE7A5FBE9E}"/>
          </ac:spMkLst>
        </pc:spChg>
        <pc:spChg chg="add mod topLvl">
          <ac:chgData name="Yuxiang Qin" userId="aae13c84-182c-495f-a663-394bec1a7713" providerId="ADAL" clId="{AFAE0BED-9717-D94F-90A1-BBB37DF3100A}" dt="2025-02-15T00:25:37.721" v="88" actId="165"/>
          <ac:spMkLst>
            <pc:docMk/>
            <pc:sldMk cId="3802805764" sldId="256"/>
            <ac:spMk id="7" creationId="{928F2126-5BE4-6B3D-73DE-1DC73D9E2E99}"/>
          </ac:spMkLst>
        </pc:spChg>
        <pc:spChg chg="mod">
          <ac:chgData name="Yuxiang Qin" userId="aae13c84-182c-495f-a663-394bec1a7713" providerId="ADAL" clId="{AFAE0BED-9717-D94F-90A1-BBB37DF3100A}" dt="2025-02-15T00:20:52.558" v="16" actId="1076"/>
          <ac:spMkLst>
            <pc:docMk/>
            <pc:sldMk cId="3802805764" sldId="256"/>
            <ac:spMk id="9" creationId="{C06ACE5D-8887-F45B-434A-C0D935099B1A}"/>
          </ac:spMkLst>
        </pc:spChg>
        <pc:grpChg chg="add mod">
          <ac:chgData name="Yuxiang Qin" userId="aae13c84-182c-495f-a663-394bec1a7713" providerId="ADAL" clId="{AFAE0BED-9717-D94F-90A1-BBB37DF3100A}" dt="2025-02-15T00:25:46.195" v="95" actId="1076"/>
          <ac:grpSpMkLst>
            <pc:docMk/>
            <pc:sldMk cId="3802805764" sldId="256"/>
            <ac:grpSpMk id="2" creationId="{EC08E776-6AE1-D14B-07C5-DEE1B4D3E27E}"/>
          </ac:grpSpMkLst>
        </pc:grpChg>
        <pc:grpChg chg="add del">
          <ac:chgData name="Yuxiang Qin" userId="aae13c84-182c-495f-a663-394bec1a7713" providerId="ADAL" clId="{AFAE0BED-9717-D94F-90A1-BBB37DF3100A}" dt="2025-02-15T00:25:37.721" v="88" actId="165"/>
          <ac:grpSpMkLst>
            <pc:docMk/>
            <pc:sldMk cId="3802805764" sldId="256"/>
            <ac:grpSpMk id="10" creationId="{EB79D251-831E-E5F6-9E3D-E9B166BA0F77}"/>
          </ac:grpSpMkLst>
        </pc:grpChg>
        <pc:picChg chg="add mod modCrop">
          <ac:chgData name="Yuxiang Qin" userId="aae13c84-182c-495f-a663-394bec1a7713" providerId="ADAL" clId="{AFAE0BED-9717-D94F-90A1-BBB37DF3100A}" dt="2025-02-15T00:13:50.952" v="9"/>
          <ac:picMkLst>
            <pc:docMk/>
            <pc:sldMk cId="3802805764" sldId="256"/>
            <ac:picMk id="3" creationId="{3D7F4CA6-7443-E8F0-A2C7-79D3485AEB52}"/>
          </ac:picMkLst>
        </pc:picChg>
        <pc:picChg chg="add mod topLvl modCrop">
          <ac:chgData name="Yuxiang Qin" userId="aae13c84-182c-495f-a663-394bec1a7713" providerId="ADAL" clId="{AFAE0BED-9717-D94F-90A1-BBB37DF3100A}" dt="2025-02-15T00:25:37.721" v="88" actId="165"/>
          <ac:picMkLst>
            <pc:docMk/>
            <pc:sldMk cId="3802805764" sldId="256"/>
            <ac:picMk id="4" creationId="{BCAFB01E-341E-3101-5FFB-FD7C7187A8FA}"/>
          </ac:picMkLst>
        </pc:picChg>
        <pc:picChg chg="mod">
          <ac:chgData name="Yuxiang Qin" userId="aae13c84-182c-495f-a663-394bec1a7713" providerId="ADAL" clId="{AFAE0BED-9717-D94F-90A1-BBB37DF3100A}" dt="2025-02-15T00:13:50.952" v="9"/>
          <ac:picMkLst>
            <pc:docMk/>
            <pc:sldMk cId="3802805764" sldId="256"/>
            <ac:picMk id="6" creationId="{7D41B29B-BC8A-8F26-FB7F-5BBFE2C1A02E}"/>
          </ac:picMkLst>
        </pc:picChg>
        <pc:picChg chg="mod">
          <ac:chgData name="Yuxiang Qin" userId="aae13c84-182c-495f-a663-394bec1a7713" providerId="ADAL" clId="{AFAE0BED-9717-D94F-90A1-BBB37DF3100A}" dt="2025-02-15T00:21:06.357" v="19" actId="1076"/>
          <ac:picMkLst>
            <pc:docMk/>
            <pc:sldMk cId="3802805764" sldId="256"/>
            <ac:picMk id="8" creationId="{7E50557F-CEAE-ADE2-8F44-D5EF6F4E3D2B}"/>
          </ac:picMkLst>
        </pc:picChg>
        <pc:picChg chg="mod">
          <ac:chgData name="Yuxiang Qin" userId="aae13c84-182c-495f-a663-394bec1a7713" providerId="ADAL" clId="{AFAE0BED-9717-D94F-90A1-BBB37DF3100A}" dt="2025-02-15T00:13:50.952" v="9"/>
          <ac:picMkLst>
            <pc:docMk/>
            <pc:sldMk cId="3802805764" sldId="256"/>
            <ac:picMk id="1026" creationId="{DFEF483A-EAD1-8E2E-900B-604DB29CCB55}"/>
          </ac:picMkLst>
        </pc:picChg>
      </pc:sldChg>
      <pc:sldMasterChg chg="modSp modSldLayout">
        <pc:chgData name="Yuxiang Qin" userId="aae13c84-182c-495f-a663-394bec1a7713" providerId="ADAL" clId="{AFAE0BED-9717-D94F-90A1-BBB37DF3100A}" dt="2025-02-15T00:13:50.952" v="9"/>
        <pc:sldMasterMkLst>
          <pc:docMk/>
          <pc:sldMasterMk cId="2755085284" sldId="2147483684"/>
        </pc:sldMasterMkLst>
        <pc:spChg chg="mod">
          <ac:chgData name="Yuxiang Qin" userId="aae13c84-182c-495f-a663-394bec1a7713" providerId="ADAL" clId="{AFAE0BED-9717-D94F-90A1-BBB37DF3100A}" dt="2025-02-15T00:13:50.952" v="9"/>
          <ac:spMkLst>
            <pc:docMk/>
            <pc:sldMasterMk cId="2755085284" sldId="2147483684"/>
            <ac:spMk id="2" creationId="{00000000-0000-0000-0000-000000000000}"/>
          </ac:spMkLst>
        </pc:spChg>
        <pc:spChg chg="mod">
          <ac:chgData name="Yuxiang Qin" userId="aae13c84-182c-495f-a663-394bec1a7713" providerId="ADAL" clId="{AFAE0BED-9717-D94F-90A1-BBB37DF3100A}" dt="2025-02-15T00:13:50.952" v="9"/>
          <ac:spMkLst>
            <pc:docMk/>
            <pc:sldMasterMk cId="2755085284" sldId="2147483684"/>
            <ac:spMk id="3" creationId="{00000000-0000-0000-0000-000000000000}"/>
          </ac:spMkLst>
        </pc:spChg>
        <pc:spChg chg="mod">
          <ac:chgData name="Yuxiang Qin" userId="aae13c84-182c-495f-a663-394bec1a7713" providerId="ADAL" clId="{AFAE0BED-9717-D94F-90A1-BBB37DF3100A}" dt="2025-02-15T00:13:50.952" v="9"/>
          <ac:spMkLst>
            <pc:docMk/>
            <pc:sldMasterMk cId="2755085284" sldId="2147483684"/>
            <ac:spMk id="4" creationId="{00000000-0000-0000-0000-000000000000}"/>
          </ac:spMkLst>
        </pc:spChg>
        <pc:spChg chg="mod">
          <ac:chgData name="Yuxiang Qin" userId="aae13c84-182c-495f-a663-394bec1a7713" providerId="ADAL" clId="{AFAE0BED-9717-D94F-90A1-BBB37DF3100A}" dt="2025-02-15T00:13:50.952" v="9"/>
          <ac:spMkLst>
            <pc:docMk/>
            <pc:sldMasterMk cId="2755085284" sldId="2147483684"/>
            <ac:spMk id="5" creationId="{00000000-0000-0000-0000-000000000000}"/>
          </ac:spMkLst>
        </pc:spChg>
        <pc:spChg chg="mod">
          <ac:chgData name="Yuxiang Qin" userId="aae13c84-182c-495f-a663-394bec1a7713" providerId="ADAL" clId="{AFAE0BED-9717-D94F-90A1-BBB37DF3100A}" dt="2025-02-15T00:13:50.952" v="9"/>
          <ac:spMkLst>
            <pc:docMk/>
            <pc:sldMasterMk cId="2755085284" sldId="2147483684"/>
            <ac:spMk id="6" creationId="{00000000-0000-0000-0000-000000000000}"/>
          </ac:spMkLst>
        </pc:spChg>
        <pc:sldLayoutChg chg="modSp">
          <pc:chgData name="Yuxiang Qin" userId="aae13c84-182c-495f-a663-394bec1a7713" providerId="ADAL" clId="{AFAE0BED-9717-D94F-90A1-BBB37DF3100A}" dt="2025-02-15T00:13:50.952" v="9"/>
          <pc:sldLayoutMkLst>
            <pc:docMk/>
            <pc:sldMasterMk cId="2755085284" sldId="2147483684"/>
            <pc:sldLayoutMk cId="2800435408" sldId="2147483685"/>
          </pc:sldLayoutMkLst>
          <pc:spChg chg="mod">
            <ac:chgData name="Yuxiang Qin" userId="aae13c84-182c-495f-a663-394bec1a7713" providerId="ADAL" clId="{AFAE0BED-9717-D94F-90A1-BBB37DF3100A}" dt="2025-02-15T00:13:50.952" v="9"/>
            <ac:spMkLst>
              <pc:docMk/>
              <pc:sldMasterMk cId="2755085284" sldId="2147483684"/>
              <pc:sldLayoutMk cId="2800435408" sldId="2147483685"/>
              <ac:spMk id="2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15T00:13:50.952" v="9"/>
            <ac:spMkLst>
              <pc:docMk/>
              <pc:sldMasterMk cId="2755085284" sldId="2147483684"/>
              <pc:sldLayoutMk cId="2800435408" sldId="2147483685"/>
              <ac:spMk id="3" creationId="{00000000-0000-0000-0000-000000000000}"/>
            </ac:spMkLst>
          </pc:spChg>
        </pc:sldLayoutChg>
        <pc:sldLayoutChg chg="modSp">
          <pc:chgData name="Yuxiang Qin" userId="aae13c84-182c-495f-a663-394bec1a7713" providerId="ADAL" clId="{AFAE0BED-9717-D94F-90A1-BBB37DF3100A}" dt="2025-02-15T00:13:50.952" v="9"/>
          <pc:sldLayoutMkLst>
            <pc:docMk/>
            <pc:sldMasterMk cId="2755085284" sldId="2147483684"/>
            <pc:sldLayoutMk cId="1440558185" sldId="2147483687"/>
          </pc:sldLayoutMkLst>
          <pc:spChg chg="mod">
            <ac:chgData name="Yuxiang Qin" userId="aae13c84-182c-495f-a663-394bec1a7713" providerId="ADAL" clId="{AFAE0BED-9717-D94F-90A1-BBB37DF3100A}" dt="2025-02-15T00:13:50.952" v="9"/>
            <ac:spMkLst>
              <pc:docMk/>
              <pc:sldMasterMk cId="2755085284" sldId="2147483684"/>
              <pc:sldLayoutMk cId="1440558185" sldId="2147483687"/>
              <ac:spMk id="2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15T00:13:50.952" v="9"/>
            <ac:spMkLst>
              <pc:docMk/>
              <pc:sldMasterMk cId="2755085284" sldId="2147483684"/>
              <pc:sldLayoutMk cId="1440558185" sldId="2147483687"/>
              <ac:spMk id="3" creationId="{00000000-0000-0000-0000-000000000000}"/>
            </ac:spMkLst>
          </pc:spChg>
        </pc:sldLayoutChg>
        <pc:sldLayoutChg chg="modSp">
          <pc:chgData name="Yuxiang Qin" userId="aae13c84-182c-495f-a663-394bec1a7713" providerId="ADAL" clId="{AFAE0BED-9717-D94F-90A1-BBB37DF3100A}" dt="2025-02-15T00:13:50.952" v="9"/>
          <pc:sldLayoutMkLst>
            <pc:docMk/>
            <pc:sldMasterMk cId="2755085284" sldId="2147483684"/>
            <pc:sldLayoutMk cId="292708010" sldId="2147483688"/>
          </pc:sldLayoutMkLst>
          <pc:spChg chg="mod">
            <ac:chgData name="Yuxiang Qin" userId="aae13c84-182c-495f-a663-394bec1a7713" providerId="ADAL" clId="{AFAE0BED-9717-D94F-90A1-BBB37DF3100A}" dt="2025-02-15T00:13:50.952" v="9"/>
            <ac:spMkLst>
              <pc:docMk/>
              <pc:sldMasterMk cId="2755085284" sldId="2147483684"/>
              <pc:sldLayoutMk cId="292708010" sldId="2147483688"/>
              <ac:spMk id="3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15T00:13:50.952" v="9"/>
            <ac:spMkLst>
              <pc:docMk/>
              <pc:sldMasterMk cId="2755085284" sldId="2147483684"/>
              <pc:sldLayoutMk cId="292708010" sldId="2147483688"/>
              <ac:spMk id="4" creationId="{00000000-0000-0000-0000-000000000000}"/>
            </ac:spMkLst>
          </pc:spChg>
        </pc:sldLayoutChg>
        <pc:sldLayoutChg chg="modSp">
          <pc:chgData name="Yuxiang Qin" userId="aae13c84-182c-495f-a663-394bec1a7713" providerId="ADAL" clId="{AFAE0BED-9717-D94F-90A1-BBB37DF3100A}" dt="2025-02-15T00:13:50.952" v="9"/>
          <pc:sldLayoutMkLst>
            <pc:docMk/>
            <pc:sldMasterMk cId="2755085284" sldId="2147483684"/>
            <pc:sldLayoutMk cId="246898693" sldId="2147483689"/>
          </pc:sldLayoutMkLst>
          <pc:spChg chg="mod">
            <ac:chgData name="Yuxiang Qin" userId="aae13c84-182c-495f-a663-394bec1a7713" providerId="ADAL" clId="{AFAE0BED-9717-D94F-90A1-BBB37DF3100A}" dt="2025-02-15T00:13:50.952" v="9"/>
            <ac:spMkLst>
              <pc:docMk/>
              <pc:sldMasterMk cId="2755085284" sldId="2147483684"/>
              <pc:sldLayoutMk cId="246898693" sldId="2147483689"/>
              <ac:spMk id="2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15T00:13:50.952" v="9"/>
            <ac:spMkLst>
              <pc:docMk/>
              <pc:sldMasterMk cId="2755085284" sldId="2147483684"/>
              <pc:sldLayoutMk cId="246898693" sldId="2147483689"/>
              <ac:spMk id="3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15T00:13:50.952" v="9"/>
            <ac:spMkLst>
              <pc:docMk/>
              <pc:sldMasterMk cId="2755085284" sldId="2147483684"/>
              <pc:sldLayoutMk cId="246898693" sldId="2147483689"/>
              <ac:spMk id="4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15T00:13:50.952" v="9"/>
            <ac:spMkLst>
              <pc:docMk/>
              <pc:sldMasterMk cId="2755085284" sldId="2147483684"/>
              <pc:sldLayoutMk cId="246898693" sldId="2147483689"/>
              <ac:spMk id="5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15T00:13:50.952" v="9"/>
            <ac:spMkLst>
              <pc:docMk/>
              <pc:sldMasterMk cId="2755085284" sldId="2147483684"/>
              <pc:sldLayoutMk cId="246898693" sldId="2147483689"/>
              <ac:spMk id="6" creationId="{00000000-0000-0000-0000-000000000000}"/>
            </ac:spMkLst>
          </pc:spChg>
        </pc:sldLayoutChg>
        <pc:sldLayoutChg chg="modSp">
          <pc:chgData name="Yuxiang Qin" userId="aae13c84-182c-495f-a663-394bec1a7713" providerId="ADAL" clId="{AFAE0BED-9717-D94F-90A1-BBB37DF3100A}" dt="2025-02-15T00:13:50.952" v="9"/>
          <pc:sldLayoutMkLst>
            <pc:docMk/>
            <pc:sldMasterMk cId="2755085284" sldId="2147483684"/>
            <pc:sldLayoutMk cId="1924506200" sldId="2147483692"/>
          </pc:sldLayoutMkLst>
          <pc:spChg chg="mod">
            <ac:chgData name="Yuxiang Qin" userId="aae13c84-182c-495f-a663-394bec1a7713" providerId="ADAL" clId="{AFAE0BED-9717-D94F-90A1-BBB37DF3100A}" dt="2025-02-15T00:13:50.952" v="9"/>
            <ac:spMkLst>
              <pc:docMk/>
              <pc:sldMasterMk cId="2755085284" sldId="2147483684"/>
              <pc:sldLayoutMk cId="1924506200" sldId="2147483692"/>
              <ac:spMk id="2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15T00:13:50.952" v="9"/>
            <ac:spMkLst>
              <pc:docMk/>
              <pc:sldMasterMk cId="2755085284" sldId="2147483684"/>
              <pc:sldLayoutMk cId="1924506200" sldId="2147483692"/>
              <ac:spMk id="3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15T00:13:50.952" v="9"/>
            <ac:spMkLst>
              <pc:docMk/>
              <pc:sldMasterMk cId="2755085284" sldId="2147483684"/>
              <pc:sldLayoutMk cId="1924506200" sldId="2147483692"/>
              <ac:spMk id="4" creationId="{00000000-0000-0000-0000-000000000000}"/>
            </ac:spMkLst>
          </pc:spChg>
        </pc:sldLayoutChg>
        <pc:sldLayoutChg chg="modSp">
          <pc:chgData name="Yuxiang Qin" userId="aae13c84-182c-495f-a663-394bec1a7713" providerId="ADAL" clId="{AFAE0BED-9717-D94F-90A1-BBB37DF3100A}" dt="2025-02-15T00:13:50.952" v="9"/>
          <pc:sldLayoutMkLst>
            <pc:docMk/>
            <pc:sldMasterMk cId="2755085284" sldId="2147483684"/>
            <pc:sldLayoutMk cId="957972359" sldId="2147483693"/>
          </pc:sldLayoutMkLst>
          <pc:spChg chg="mod">
            <ac:chgData name="Yuxiang Qin" userId="aae13c84-182c-495f-a663-394bec1a7713" providerId="ADAL" clId="{AFAE0BED-9717-D94F-90A1-BBB37DF3100A}" dt="2025-02-15T00:13:50.952" v="9"/>
            <ac:spMkLst>
              <pc:docMk/>
              <pc:sldMasterMk cId="2755085284" sldId="2147483684"/>
              <pc:sldLayoutMk cId="957972359" sldId="2147483693"/>
              <ac:spMk id="2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15T00:13:50.952" v="9"/>
            <ac:spMkLst>
              <pc:docMk/>
              <pc:sldMasterMk cId="2755085284" sldId="2147483684"/>
              <pc:sldLayoutMk cId="957972359" sldId="2147483693"/>
              <ac:spMk id="3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15T00:13:50.952" v="9"/>
            <ac:spMkLst>
              <pc:docMk/>
              <pc:sldMasterMk cId="2755085284" sldId="2147483684"/>
              <pc:sldLayoutMk cId="957972359" sldId="2147483693"/>
              <ac:spMk id="4" creationId="{00000000-0000-0000-0000-000000000000}"/>
            </ac:spMkLst>
          </pc:spChg>
        </pc:sldLayoutChg>
        <pc:sldLayoutChg chg="modSp">
          <pc:chgData name="Yuxiang Qin" userId="aae13c84-182c-495f-a663-394bec1a7713" providerId="ADAL" clId="{AFAE0BED-9717-D94F-90A1-BBB37DF3100A}" dt="2025-02-15T00:13:50.952" v="9"/>
          <pc:sldLayoutMkLst>
            <pc:docMk/>
            <pc:sldMasterMk cId="2755085284" sldId="2147483684"/>
            <pc:sldLayoutMk cId="2602344785" sldId="2147483695"/>
          </pc:sldLayoutMkLst>
          <pc:spChg chg="mod">
            <ac:chgData name="Yuxiang Qin" userId="aae13c84-182c-495f-a663-394bec1a7713" providerId="ADAL" clId="{AFAE0BED-9717-D94F-90A1-BBB37DF3100A}" dt="2025-02-15T00:13:50.952" v="9"/>
            <ac:spMkLst>
              <pc:docMk/>
              <pc:sldMasterMk cId="2755085284" sldId="2147483684"/>
              <pc:sldLayoutMk cId="2602344785" sldId="2147483695"/>
              <ac:spMk id="2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15T00:13:50.952" v="9"/>
            <ac:spMkLst>
              <pc:docMk/>
              <pc:sldMasterMk cId="2755085284" sldId="2147483684"/>
              <pc:sldLayoutMk cId="2602344785" sldId="2147483695"/>
              <ac:spMk id="3" creationId="{00000000-0000-0000-0000-000000000000}"/>
            </ac:spMkLst>
          </pc:spChg>
        </pc:sldLayoutChg>
      </pc:sldMasterChg>
    </pc:docChg>
  </pc:docChgLst>
</pc:chgInfo>
</file>

<file path=ppt/media/image1.png>
</file>

<file path=ppt/media/image2.jpg>
</file>

<file path=ppt/media/image3.jp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6047" y="1885414"/>
            <a:ext cx="8568531" cy="4010837"/>
          </a:xfrm>
        </p:spPr>
        <p:txBody>
          <a:bodyPr anchor="b"/>
          <a:lstStyle>
            <a:lvl1pPr algn="ctr">
              <a:defRPr sz="6614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0078" y="6050924"/>
            <a:ext cx="7560469" cy="2781450"/>
          </a:xfrm>
        </p:spPr>
        <p:txBody>
          <a:bodyPr/>
          <a:lstStyle>
            <a:lvl1pPr marL="0" indent="0" algn="ctr">
              <a:buNone/>
              <a:defRPr sz="2646"/>
            </a:lvl1pPr>
            <a:lvl2pPr marL="504017" indent="0" algn="ctr">
              <a:buNone/>
              <a:defRPr sz="2205"/>
            </a:lvl2pPr>
            <a:lvl3pPr marL="1008035" indent="0" algn="ctr">
              <a:buNone/>
              <a:defRPr sz="1984"/>
            </a:lvl3pPr>
            <a:lvl4pPr marL="1512052" indent="0" algn="ctr">
              <a:buNone/>
              <a:defRPr sz="1764"/>
            </a:lvl4pPr>
            <a:lvl5pPr marL="2016069" indent="0" algn="ctr">
              <a:buNone/>
              <a:defRPr sz="1764"/>
            </a:lvl5pPr>
            <a:lvl6pPr marL="2520086" indent="0" algn="ctr">
              <a:buNone/>
              <a:defRPr sz="1764"/>
            </a:lvl6pPr>
            <a:lvl7pPr marL="3024104" indent="0" algn="ctr">
              <a:buNone/>
              <a:defRPr sz="1764"/>
            </a:lvl7pPr>
            <a:lvl8pPr marL="3528121" indent="0" algn="ctr">
              <a:buNone/>
              <a:defRPr sz="1764"/>
            </a:lvl8pPr>
            <a:lvl9pPr marL="4032138" indent="0" algn="ctr">
              <a:buNone/>
              <a:defRPr sz="1764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6392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8833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13948" y="613359"/>
            <a:ext cx="2173635" cy="976308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3044" y="613359"/>
            <a:ext cx="6394896" cy="9763081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8098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4199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793" y="2872125"/>
            <a:ext cx="8694539" cy="4792202"/>
          </a:xfrm>
        </p:spPr>
        <p:txBody>
          <a:bodyPr anchor="b"/>
          <a:lstStyle>
            <a:lvl1pPr>
              <a:defRPr sz="6614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793" y="7709663"/>
            <a:ext cx="8694539" cy="2520106"/>
          </a:xfrm>
        </p:spPr>
        <p:txBody>
          <a:bodyPr/>
          <a:lstStyle>
            <a:lvl1pPr marL="0" indent="0">
              <a:buNone/>
              <a:defRPr sz="2646">
                <a:solidFill>
                  <a:schemeClr val="tx1">
                    <a:tint val="82000"/>
                  </a:schemeClr>
                </a:solidFill>
              </a:defRPr>
            </a:lvl1pPr>
            <a:lvl2pPr marL="504017" indent="0">
              <a:buNone/>
              <a:defRPr sz="2205">
                <a:solidFill>
                  <a:schemeClr val="tx1">
                    <a:tint val="82000"/>
                  </a:schemeClr>
                </a:solidFill>
              </a:defRPr>
            </a:lvl2pPr>
            <a:lvl3pPr marL="1008035" indent="0">
              <a:buNone/>
              <a:defRPr sz="1984">
                <a:solidFill>
                  <a:schemeClr val="tx1">
                    <a:tint val="82000"/>
                  </a:schemeClr>
                </a:solidFill>
              </a:defRPr>
            </a:lvl3pPr>
            <a:lvl4pPr marL="1512052" indent="0">
              <a:buNone/>
              <a:defRPr sz="1764">
                <a:solidFill>
                  <a:schemeClr val="tx1">
                    <a:tint val="82000"/>
                  </a:schemeClr>
                </a:solidFill>
              </a:defRPr>
            </a:lvl4pPr>
            <a:lvl5pPr marL="2016069" indent="0">
              <a:buNone/>
              <a:defRPr sz="1764">
                <a:solidFill>
                  <a:schemeClr val="tx1">
                    <a:tint val="82000"/>
                  </a:schemeClr>
                </a:solidFill>
              </a:defRPr>
            </a:lvl5pPr>
            <a:lvl6pPr marL="2520086" indent="0">
              <a:buNone/>
              <a:defRPr sz="1764">
                <a:solidFill>
                  <a:schemeClr val="tx1">
                    <a:tint val="82000"/>
                  </a:schemeClr>
                </a:solidFill>
              </a:defRPr>
            </a:lvl6pPr>
            <a:lvl7pPr marL="3024104" indent="0">
              <a:buNone/>
              <a:defRPr sz="1764">
                <a:solidFill>
                  <a:schemeClr val="tx1">
                    <a:tint val="82000"/>
                  </a:schemeClr>
                </a:solidFill>
              </a:defRPr>
            </a:lvl7pPr>
            <a:lvl8pPr marL="3528121" indent="0">
              <a:buNone/>
              <a:defRPr sz="1764">
                <a:solidFill>
                  <a:schemeClr val="tx1">
                    <a:tint val="82000"/>
                  </a:schemeClr>
                </a:solidFill>
              </a:defRPr>
            </a:lvl8pPr>
            <a:lvl9pPr marL="4032138" indent="0">
              <a:buNone/>
              <a:defRPr sz="1764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94169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3043" y="3066796"/>
            <a:ext cx="4284266" cy="730964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03316" y="3066796"/>
            <a:ext cx="4284266" cy="730964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2/15/25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664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4356" y="613362"/>
            <a:ext cx="8694539" cy="222676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4357" y="2824120"/>
            <a:ext cx="4264576" cy="1384058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4017" indent="0">
              <a:buNone/>
              <a:defRPr sz="2205" b="1"/>
            </a:lvl2pPr>
            <a:lvl3pPr marL="1008035" indent="0">
              <a:buNone/>
              <a:defRPr sz="1984" b="1"/>
            </a:lvl3pPr>
            <a:lvl4pPr marL="1512052" indent="0">
              <a:buNone/>
              <a:defRPr sz="1764" b="1"/>
            </a:lvl4pPr>
            <a:lvl5pPr marL="2016069" indent="0">
              <a:buNone/>
              <a:defRPr sz="1764" b="1"/>
            </a:lvl5pPr>
            <a:lvl6pPr marL="2520086" indent="0">
              <a:buNone/>
              <a:defRPr sz="1764" b="1"/>
            </a:lvl6pPr>
            <a:lvl7pPr marL="3024104" indent="0">
              <a:buNone/>
              <a:defRPr sz="1764" b="1"/>
            </a:lvl7pPr>
            <a:lvl8pPr marL="3528121" indent="0">
              <a:buNone/>
              <a:defRPr sz="1764" b="1"/>
            </a:lvl8pPr>
            <a:lvl9pPr marL="4032138" indent="0">
              <a:buNone/>
              <a:defRPr sz="1764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4357" y="4208178"/>
            <a:ext cx="4264576" cy="618959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03317" y="2824120"/>
            <a:ext cx="4285579" cy="1384058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4017" indent="0">
              <a:buNone/>
              <a:defRPr sz="2205" b="1"/>
            </a:lvl2pPr>
            <a:lvl3pPr marL="1008035" indent="0">
              <a:buNone/>
              <a:defRPr sz="1984" b="1"/>
            </a:lvl3pPr>
            <a:lvl4pPr marL="1512052" indent="0">
              <a:buNone/>
              <a:defRPr sz="1764" b="1"/>
            </a:lvl4pPr>
            <a:lvl5pPr marL="2016069" indent="0">
              <a:buNone/>
              <a:defRPr sz="1764" b="1"/>
            </a:lvl5pPr>
            <a:lvl6pPr marL="2520086" indent="0">
              <a:buNone/>
              <a:defRPr sz="1764" b="1"/>
            </a:lvl6pPr>
            <a:lvl7pPr marL="3024104" indent="0">
              <a:buNone/>
              <a:defRPr sz="1764" b="1"/>
            </a:lvl7pPr>
            <a:lvl8pPr marL="3528121" indent="0">
              <a:buNone/>
              <a:defRPr sz="1764" b="1"/>
            </a:lvl8pPr>
            <a:lvl9pPr marL="4032138" indent="0">
              <a:buNone/>
              <a:defRPr sz="1764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03317" y="4208178"/>
            <a:ext cx="4285579" cy="618959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2/15/25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608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2/15/25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5721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2/15/25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9308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4356" y="768032"/>
            <a:ext cx="3251264" cy="2688114"/>
          </a:xfrm>
        </p:spPr>
        <p:txBody>
          <a:bodyPr anchor="b"/>
          <a:lstStyle>
            <a:lvl1pPr>
              <a:defRPr sz="3528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5579" y="1658740"/>
            <a:ext cx="5103316" cy="8187013"/>
          </a:xfrm>
        </p:spPr>
        <p:txBody>
          <a:bodyPr/>
          <a:lstStyle>
            <a:lvl1pPr>
              <a:defRPr sz="3528"/>
            </a:lvl1pPr>
            <a:lvl2pPr>
              <a:defRPr sz="3087"/>
            </a:lvl2pPr>
            <a:lvl3pPr>
              <a:defRPr sz="2646"/>
            </a:lvl3pPr>
            <a:lvl4pPr>
              <a:defRPr sz="2205"/>
            </a:lvl4pPr>
            <a:lvl5pPr>
              <a:defRPr sz="2205"/>
            </a:lvl5pPr>
            <a:lvl6pPr>
              <a:defRPr sz="2205"/>
            </a:lvl6pPr>
            <a:lvl7pPr>
              <a:defRPr sz="2205"/>
            </a:lvl7pPr>
            <a:lvl8pPr>
              <a:defRPr sz="2205"/>
            </a:lvl8pPr>
            <a:lvl9pPr>
              <a:defRPr sz="2205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4356" y="3456146"/>
            <a:ext cx="3251264" cy="6402939"/>
          </a:xfrm>
        </p:spPr>
        <p:txBody>
          <a:bodyPr/>
          <a:lstStyle>
            <a:lvl1pPr marL="0" indent="0">
              <a:buNone/>
              <a:defRPr sz="1764"/>
            </a:lvl1pPr>
            <a:lvl2pPr marL="504017" indent="0">
              <a:buNone/>
              <a:defRPr sz="1543"/>
            </a:lvl2pPr>
            <a:lvl3pPr marL="1008035" indent="0">
              <a:buNone/>
              <a:defRPr sz="1323"/>
            </a:lvl3pPr>
            <a:lvl4pPr marL="1512052" indent="0">
              <a:buNone/>
              <a:defRPr sz="1102"/>
            </a:lvl4pPr>
            <a:lvl5pPr marL="2016069" indent="0">
              <a:buNone/>
              <a:defRPr sz="1102"/>
            </a:lvl5pPr>
            <a:lvl6pPr marL="2520086" indent="0">
              <a:buNone/>
              <a:defRPr sz="1102"/>
            </a:lvl6pPr>
            <a:lvl7pPr marL="3024104" indent="0">
              <a:buNone/>
              <a:defRPr sz="1102"/>
            </a:lvl7pPr>
            <a:lvl8pPr marL="3528121" indent="0">
              <a:buNone/>
              <a:defRPr sz="1102"/>
            </a:lvl8pPr>
            <a:lvl9pPr marL="4032138" indent="0">
              <a:buNone/>
              <a:defRPr sz="1102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2/15/25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5044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4356" y="768032"/>
            <a:ext cx="3251264" cy="2688114"/>
          </a:xfrm>
        </p:spPr>
        <p:txBody>
          <a:bodyPr anchor="b"/>
          <a:lstStyle>
            <a:lvl1pPr>
              <a:defRPr sz="3528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85579" y="1658740"/>
            <a:ext cx="5103316" cy="8187013"/>
          </a:xfrm>
        </p:spPr>
        <p:txBody>
          <a:bodyPr anchor="t"/>
          <a:lstStyle>
            <a:lvl1pPr marL="0" indent="0">
              <a:buNone/>
              <a:defRPr sz="3528"/>
            </a:lvl1pPr>
            <a:lvl2pPr marL="504017" indent="0">
              <a:buNone/>
              <a:defRPr sz="3087"/>
            </a:lvl2pPr>
            <a:lvl3pPr marL="1008035" indent="0">
              <a:buNone/>
              <a:defRPr sz="2646"/>
            </a:lvl3pPr>
            <a:lvl4pPr marL="1512052" indent="0">
              <a:buNone/>
              <a:defRPr sz="2205"/>
            </a:lvl4pPr>
            <a:lvl5pPr marL="2016069" indent="0">
              <a:buNone/>
              <a:defRPr sz="2205"/>
            </a:lvl5pPr>
            <a:lvl6pPr marL="2520086" indent="0">
              <a:buNone/>
              <a:defRPr sz="2205"/>
            </a:lvl6pPr>
            <a:lvl7pPr marL="3024104" indent="0">
              <a:buNone/>
              <a:defRPr sz="2205"/>
            </a:lvl7pPr>
            <a:lvl8pPr marL="3528121" indent="0">
              <a:buNone/>
              <a:defRPr sz="2205"/>
            </a:lvl8pPr>
            <a:lvl9pPr marL="4032138" indent="0">
              <a:buNone/>
              <a:defRPr sz="2205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4356" y="3456146"/>
            <a:ext cx="3251264" cy="6402939"/>
          </a:xfrm>
        </p:spPr>
        <p:txBody>
          <a:bodyPr/>
          <a:lstStyle>
            <a:lvl1pPr marL="0" indent="0">
              <a:buNone/>
              <a:defRPr sz="1764"/>
            </a:lvl1pPr>
            <a:lvl2pPr marL="504017" indent="0">
              <a:buNone/>
              <a:defRPr sz="1543"/>
            </a:lvl2pPr>
            <a:lvl3pPr marL="1008035" indent="0">
              <a:buNone/>
              <a:defRPr sz="1323"/>
            </a:lvl3pPr>
            <a:lvl4pPr marL="1512052" indent="0">
              <a:buNone/>
              <a:defRPr sz="1102"/>
            </a:lvl4pPr>
            <a:lvl5pPr marL="2016069" indent="0">
              <a:buNone/>
              <a:defRPr sz="1102"/>
            </a:lvl5pPr>
            <a:lvl6pPr marL="2520086" indent="0">
              <a:buNone/>
              <a:defRPr sz="1102"/>
            </a:lvl6pPr>
            <a:lvl7pPr marL="3024104" indent="0">
              <a:buNone/>
              <a:defRPr sz="1102"/>
            </a:lvl7pPr>
            <a:lvl8pPr marL="3528121" indent="0">
              <a:buNone/>
              <a:defRPr sz="1102"/>
            </a:lvl8pPr>
            <a:lvl9pPr marL="4032138" indent="0">
              <a:buNone/>
              <a:defRPr sz="1102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2/15/25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9839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3043" y="613362"/>
            <a:ext cx="8694539" cy="22267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3043" y="3066796"/>
            <a:ext cx="8694539" cy="73096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3043" y="10677788"/>
            <a:ext cx="2268141" cy="61335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1DD1983-5CFF-A144-9F8C-C7A630F8C437}" type="datetimeFigureOut">
              <a:rPr lang="en-US" smtClean="0"/>
              <a:t>2/15/25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9207" y="10677788"/>
            <a:ext cx="3402211" cy="61335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19441" y="10677788"/>
            <a:ext cx="2268141" cy="61335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4556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1008035" rtl="0" eaLnBrk="1" latinLnBrk="0" hangingPunct="1">
        <a:lnSpc>
          <a:spcPct val="90000"/>
        </a:lnSpc>
        <a:spcBef>
          <a:spcPct val="0"/>
        </a:spcBef>
        <a:buNone/>
        <a:defRPr sz="485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2009" indent="-252009" algn="l" defTabSz="1008035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087" kern="1200">
          <a:solidFill>
            <a:schemeClr val="tx1"/>
          </a:solidFill>
          <a:latin typeface="+mn-lt"/>
          <a:ea typeface="+mn-ea"/>
          <a:cs typeface="+mn-cs"/>
        </a:defRPr>
      </a:lvl1pPr>
      <a:lvl2pPr marL="756026" indent="-252009" algn="l" defTabSz="1008035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2pPr>
      <a:lvl3pPr marL="1260043" indent="-252009" algn="l" defTabSz="1008035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3pPr>
      <a:lvl4pPr marL="1764060" indent="-252009" algn="l" defTabSz="1008035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268078" indent="-252009" algn="l" defTabSz="1008035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772095" indent="-252009" algn="l" defTabSz="1008035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276112" indent="-252009" algn="l" defTabSz="1008035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780130" indent="-252009" algn="l" defTabSz="1008035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284147" indent="-252009" algn="l" defTabSz="1008035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8035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504017" algn="l" defTabSz="1008035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1008035" algn="l" defTabSz="1008035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3pPr>
      <a:lvl4pPr marL="1512052" algn="l" defTabSz="1008035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016069" algn="l" defTabSz="1008035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520086" algn="l" defTabSz="1008035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024104" algn="l" defTabSz="1008035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528121" algn="l" defTabSz="1008035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032138" algn="l" defTabSz="1008035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DFEF483A-EAD1-8E2E-900B-604DB29CCB5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" t="2014" r="1284" b="1818"/>
          <a:stretch/>
        </p:blipFill>
        <p:spPr bwMode="auto">
          <a:xfrm>
            <a:off x="1" y="794"/>
            <a:ext cx="5590458" cy="2176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A collage of images of a galaxy&#10;&#10;AI-generated content may be incorrect.">
            <a:extLst>
              <a:ext uri="{FF2B5EF4-FFF2-40B4-BE49-F238E27FC236}">
                <a16:creationId xmlns:a16="http://schemas.microsoft.com/office/drawing/2014/main" id="{7D41B29B-BC8A-8F26-FB7F-5BBFE2C1A0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2260585"/>
            <a:ext cx="5590458" cy="2236182"/>
          </a:xfrm>
          <a:prstGeom prst="rect">
            <a:avLst/>
          </a:prstGeom>
        </p:spPr>
      </p:pic>
      <p:pic>
        <p:nvPicPr>
          <p:cNvPr id="8" name="Picture 7" descr="A diagram of a graph and a diagram of a graph&#10;&#10;AI-generated content may be incorrect.">
            <a:extLst>
              <a:ext uri="{FF2B5EF4-FFF2-40B4-BE49-F238E27FC236}">
                <a16:creationId xmlns:a16="http://schemas.microsoft.com/office/drawing/2014/main" id="{7E50557F-CEAE-ADE2-8F44-D5EF6F4E3D2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60670" b="14002"/>
          <a:stretch/>
        </p:blipFill>
        <p:spPr>
          <a:xfrm>
            <a:off x="6810963" y="8516732"/>
            <a:ext cx="3269662" cy="300375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06ACE5D-8887-F45B-434A-C0D935099B1A}"/>
              </a:ext>
            </a:extLst>
          </p:cNvPr>
          <p:cNvSpPr txBox="1"/>
          <p:nvPr/>
        </p:nvSpPr>
        <p:spPr>
          <a:xfrm>
            <a:off x="6902824" y="2256749"/>
            <a:ext cx="2462738" cy="29700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40" dirty="0"/>
              <a:t>add more figures from invited speakers </a:t>
            </a:r>
          </a:p>
        </p:txBody>
      </p:sp>
      <p:pic>
        <p:nvPicPr>
          <p:cNvPr id="3" name="Picture 2" descr="A colorful background with a graph&#10;&#10;AI-generated content may be incorrect.">
            <a:extLst>
              <a:ext uri="{FF2B5EF4-FFF2-40B4-BE49-F238E27FC236}">
                <a16:creationId xmlns:a16="http://schemas.microsoft.com/office/drawing/2014/main" id="{3D7F4CA6-7443-E8F0-A2C7-79D3485AEB5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6115" t="2977" r="32733" b="52932"/>
          <a:stretch/>
        </p:blipFill>
        <p:spPr>
          <a:xfrm>
            <a:off x="-19231" y="4579641"/>
            <a:ext cx="5609690" cy="1346326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EC08E776-6AE1-D14B-07C5-DEE1B4D3E27E}"/>
              </a:ext>
            </a:extLst>
          </p:cNvPr>
          <p:cNvGrpSpPr/>
          <p:nvPr/>
        </p:nvGrpSpPr>
        <p:grpSpPr>
          <a:xfrm>
            <a:off x="0" y="5925967"/>
            <a:ext cx="5593682" cy="1371230"/>
            <a:chOff x="0" y="6184054"/>
            <a:chExt cx="5593682" cy="137123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BCAFB01E-341E-3101-5FFB-FD7C7187A8F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l="5978" t="2721" r="7106" b="84903"/>
            <a:stretch/>
          </p:blipFill>
          <p:spPr>
            <a:xfrm>
              <a:off x="0" y="6242112"/>
              <a:ext cx="5593682" cy="1313172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35DE51E-C986-7203-6A56-3EFE7A5FBE9E}"/>
                </a:ext>
              </a:extLst>
            </p:cNvPr>
            <p:cNvSpPr txBox="1"/>
            <p:nvPr/>
          </p:nvSpPr>
          <p:spPr>
            <a:xfrm>
              <a:off x="731520" y="6184054"/>
              <a:ext cx="115659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GAN sample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28F2126-5BE4-6B3D-73DE-1DC73D9E2E99}"/>
                </a:ext>
              </a:extLst>
            </p:cNvPr>
            <p:cNvSpPr txBox="1"/>
            <p:nvPr/>
          </p:nvSpPr>
          <p:spPr>
            <a:xfrm>
              <a:off x="3521996" y="6184054"/>
              <a:ext cx="164019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Simulation sample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028057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</TotalTime>
  <Words>10</Words>
  <Application>Microsoft Macintosh PowerPoint</Application>
  <PresentationFormat>Custom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Yuxiang Qin</dc:creator>
  <cp:lastModifiedBy>Yuxiang Qin</cp:lastModifiedBy>
  <cp:revision>5</cp:revision>
  <dcterms:created xsi:type="dcterms:W3CDTF">2025-02-12T05:42:26Z</dcterms:created>
  <dcterms:modified xsi:type="dcterms:W3CDTF">2025-02-15T00:25:47Z</dcterms:modified>
</cp:coreProperties>
</file>

<file path=docProps/thumbnail.jpeg>
</file>